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07920-900C-465F-88A3-93DD674A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AF012A-9D0B-4FC9-92EF-C1AB2053E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70022E-DFB1-49B8-97E0-6B5519CB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B50DF9-1AC5-4AC0-99D0-F4B2C427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215B5F-A705-4E1F-A394-7EBDC1C6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10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4CBA-4468-47AD-B6F7-CD1B808BC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98516B-FA00-4CE3-A9C5-E251E2AFC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444F69-6A17-4643-9646-AE518B8B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1AF859-4EA3-4CE5-8275-2D35CF30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EE06F-FEC8-493E-BAA6-C44DAC89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38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83D3C4-7A50-4684-9B32-20494A378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B8A8B-1ADD-461B-AC40-7701E6AC3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7A94F-F053-4118-B9CD-C6F8CBC4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B95C80-A5DD-4914-8144-A10B5B2E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9D6809-C70C-4299-9525-18A4FDC4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82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C64E9-3D9F-4273-A723-8E8AA7FF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68F3B9-C9BB-420D-8860-084877A53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3FE472-B0E8-479F-A60D-387DA4EB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AA0403-2A3B-49B2-A1C8-78864BF7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AD3142-E7F6-4BDB-839E-92B4C080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41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74ABC-DA78-43FA-87CF-D71BD5AE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896A80-4AFA-4B00-8BE2-075C528E3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543259-25F0-4686-B65D-76DD2E5C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94140A-3DC0-4EB6-845A-63314628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44C72C-5B7C-42A8-88B3-331D623B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29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D9714-B9D3-4D24-B834-44413A3B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8824D-0112-4B39-8512-CBCD79427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10E030-7FF1-4813-A8F1-5E9996EB6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F69B93-74C8-4678-BD11-1F9B926A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6CDEEE-0F23-4FEE-B2C9-C1A8FC7C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20867A-C1A8-4B95-B02B-E50F39AD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54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8AA63-1CC2-4A78-894D-68CF2E4B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F3FB48-A7BC-4D7B-8055-1E60B508C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6C9C04-8B13-4665-A600-77168DABC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09FC09-74EE-43B3-BA7C-D78415583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74DE95-1752-4FAF-AA96-584738E0F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081AE2-AF25-428A-B683-A604A28C4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7E308A6-4862-4E24-B4CA-34B914CF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F30978-B2F6-4D6E-B06B-007B9B8B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43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A5F3A-BD91-4623-8325-FCEE296B5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76AFEC-C397-47BE-BE8F-8DDA2488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D2D1B5-8B40-40B4-93B8-8287A562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3A6130-0A68-4788-A39B-46A437B1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79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4FDCB6-5B8F-4F36-8B17-7901C74F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7C9505-E784-414E-BB63-0B98AE7C4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E9DA55-4953-4704-BE8D-4529237F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85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BCF2B-1DEC-4ADB-941B-22825C79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AA787F-264C-4B4A-B7FF-487A8D7BB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FFEED4-B1C0-4EE7-B67B-7AE8DF0BE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2BD1A7-EBDB-4BD9-8727-82ADCDB5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967CC1-B166-48BB-8389-6E21FE1F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774D1-0A95-4CB2-B1AC-0E06B586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73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3C45A-180D-400D-BF9D-0B730C4D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34921F-0F26-49CA-976C-AC21746E5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8757D9-0E6B-4A55-9C87-465DC33FB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AEFD99-70C5-4324-891C-79560610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B60076-7539-424C-A204-061C8DF0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623633-E8F1-4A98-A004-5BFC794B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89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FD307-BF8B-4126-A94E-12184D5E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1E3D44-6878-4DA4-B895-57920733E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0490CA-5D12-4CD8-BF04-1CA35F298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B46E-7DEC-4713-8132-A9B12682E4A6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B9908F-E19E-4EFC-BF2F-41CE9D815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6DC643-4CA0-4381-B7C6-CFBD1FDAA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681E-74E9-4B1B-A27D-D79C32EB9B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64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67B965-6251-4723-A9F6-4B5D62901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310"/>
            <a:ext cx="9144000" cy="1836994"/>
          </a:xfrm>
        </p:spPr>
        <p:txBody>
          <a:bodyPr/>
          <a:lstStyle/>
          <a:p>
            <a:r>
              <a:rPr lang="ru-RU" dirty="0"/>
              <a:t>Секретная система против сусликов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6102A9-A266-484D-B316-A0C4DE356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73864"/>
            <a:ext cx="9144000" cy="498832"/>
          </a:xfrm>
        </p:spPr>
        <p:txBody>
          <a:bodyPr/>
          <a:lstStyle/>
          <a:p>
            <a:r>
              <a:rPr lang="ru-RU" dirty="0"/>
              <a:t>Телеграмм-бот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CC2D7-6AB6-4D9B-B623-B700149B1BE9}"/>
              </a:ext>
            </a:extLst>
          </p:cNvPr>
          <p:cNvSpPr txBox="1"/>
          <p:nvPr/>
        </p:nvSpPr>
        <p:spPr>
          <a:xfrm>
            <a:off x="10107561" y="6380513"/>
            <a:ext cx="2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Маркушина Алиса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5DE8E8-5551-4DFC-B716-EBA7D5D8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77" y="2831757"/>
            <a:ext cx="7004255" cy="33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3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39F67-A629-4814-8455-C3465DE1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18255"/>
            <a:ext cx="10515600" cy="1325563"/>
          </a:xfrm>
        </p:spPr>
        <p:txBody>
          <a:bodyPr/>
          <a:lstStyle/>
          <a:p>
            <a:r>
              <a:rPr lang="ru-RU" dirty="0"/>
              <a:t>Коротко и по делу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0C86D9-F2A9-4413-8B4B-6CC2A780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84" y="1412670"/>
            <a:ext cx="10515600" cy="2156440"/>
          </a:xfrm>
        </p:spPr>
        <p:txBody>
          <a:bodyPr/>
          <a:lstStyle/>
          <a:p>
            <a:r>
              <a:rPr lang="ru-RU" dirty="0"/>
              <a:t>Глобальная проблема атаки сусликов</a:t>
            </a:r>
          </a:p>
          <a:p>
            <a:r>
              <a:rPr lang="ru-RU" dirty="0"/>
              <a:t>Безопасная система просмотра секретной информации</a:t>
            </a:r>
          </a:p>
          <a:p>
            <a:r>
              <a:rPr lang="ru-RU" dirty="0"/>
              <a:t>Возможность вносить актуальные изменения</a:t>
            </a:r>
          </a:p>
          <a:p>
            <a:r>
              <a:rPr lang="ru-RU" dirty="0"/>
              <a:t>Удобный поиск ближайшего суслика для агентов устранения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A9CE44-E878-42BA-9E26-B2E4D051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65" y="3637962"/>
            <a:ext cx="7680222" cy="30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1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039D4-7512-46E3-BDC6-3E0C951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28" y="18255"/>
            <a:ext cx="10515600" cy="1325563"/>
          </a:xfrm>
        </p:spPr>
        <p:txBody>
          <a:bodyPr/>
          <a:lstStyle/>
          <a:p>
            <a:r>
              <a:rPr lang="ru-RU" dirty="0"/>
              <a:t>А как это работает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6A72ED-CA5F-4008-86F7-3A9A25CA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09" y="1253331"/>
            <a:ext cx="10515600" cy="4351338"/>
          </a:xfrm>
        </p:spPr>
        <p:txBody>
          <a:bodyPr/>
          <a:lstStyle/>
          <a:p>
            <a:r>
              <a:rPr lang="ru-RU" dirty="0"/>
              <a:t>2 базы данных: с сусликами и с пользователями системы</a:t>
            </a:r>
          </a:p>
          <a:p>
            <a:r>
              <a:rPr lang="ru-RU" dirty="0"/>
              <a:t>Все функции: добавление суслика или пользователя, просмотр информации о всех сусликах, изменение информации о суслике, поиск ближайшего суслика</a:t>
            </a:r>
          </a:p>
          <a:p>
            <a:r>
              <a:rPr lang="en-US" dirty="0"/>
              <a:t>API </a:t>
            </a:r>
            <a:r>
              <a:rPr lang="ru-RU" dirty="0"/>
              <a:t>Яндекс карт для быстрого и удобного поиска</a:t>
            </a:r>
          </a:p>
          <a:p>
            <a:r>
              <a:rPr lang="ru-RU" dirty="0"/>
              <a:t>На каждой функции проверка доступа к ним через </a:t>
            </a:r>
            <a:r>
              <a:rPr lang="en-US" dirty="0"/>
              <a:t>telegram id </a:t>
            </a:r>
            <a:r>
              <a:rPr lang="ru-RU" dirty="0"/>
              <a:t>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DA09-0ECF-43EB-83BC-CF12B150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54" y="4345857"/>
            <a:ext cx="5375788" cy="21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0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B0E06-3934-4BDC-A680-B4E9E5BA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  <a:r>
              <a:rPr lang="ru-RU" sz="3200" dirty="0"/>
              <a:t>  (что я буду делать сегодня вечером)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2423FA-674A-493E-BE83-26AD72431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3885"/>
          </a:xfrm>
        </p:spPr>
        <p:txBody>
          <a:bodyPr/>
          <a:lstStyle/>
          <a:p>
            <a:r>
              <a:rPr lang="ru-RU" dirty="0"/>
              <a:t>Реализация приема фотографий</a:t>
            </a:r>
          </a:p>
          <a:p>
            <a:r>
              <a:rPr lang="ru-RU" dirty="0"/>
              <a:t>Хостинг (потому что туда нужно уже готовый проект)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5DC50-8C40-4A02-B922-394FD69E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67" y="3173105"/>
            <a:ext cx="8492613" cy="30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9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5BF27-C7D9-4D06-9A4F-F35D93B0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0"/>
            <a:ext cx="10515600" cy="1325563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BE2F5D-7FFF-443B-A679-E88DF1FE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87" y="1157032"/>
            <a:ext cx="6260690" cy="55378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Небольшой тест с картинками сусликов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4B7545-245B-4268-BF11-BD9F6D97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1" y="2065617"/>
            <a:ext cx="8239432" cy="41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685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116</Words>
  <Application>Microsoft Office PowerPoint</Application>
  <PresentationFormat>Широкоэкранный</PresentationFormat>
  <Paragraphs>18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Секретная система против сусликов</vt:lpstr>
      <vt:lpstr>Коротко и по делу</vt:lpstr>
      <vt:lpstr>А как это работает</vt:lpstr>
      <vt:lpstr>Перспективы  (что я буду делать сегодня вечером)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Секретная система против сусликов</dc:title>
  <dc:creator>Alice</dc:creator>
  <cp:lastModifiedBy>Alice</cp:lastModifiedBy>
  <cp:revision>5</cp:revision>
  <dcterms:created xsi:type="dcterms:W3CDTF">2024-04-26T18:22:10Z</dcterms:created>
  <dcterms:modified xsi:type="dcterms:W3CDTF">2024-04-27T10:06:35Z</dcterms:modified>
</cp:coreProperties>
</file>